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8"/>
  </p:notesMaster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arget="slides/slide22.xml" Type="http://schemas.openxmlformats.org/officeDocument/2006/relationships/slide"/>  <Relationship Id="rId24" Type="http://schemas.openxmlformats.org/officeDocument/2006/relationships/presProps" Target="presProps.xml"/>  <Relationship Id="rId25" Type="http://schemas.openxmlformats.org/officeDocument/2006/relationships/viewProps" Target="viewProps.xml"/>  <Relationship Id="rId26" Type="http://schemas.openxmlformats.org/officeDocument/2006/relationships/theme" Target="theme/theme1.xml"/>  <Relationship Id="rId27" Type="http://schemas.openxmlformats.org/officeDocument/2006/relationships/tableStyles" Target="tableStyles.xml"/>  <Relationship Id="rId28"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Jerome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AJ</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AJ</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AJ</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AJ</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AJ</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AJ</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AJ</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AJ</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AJ</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AJ</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AJ's model used [CNN architecture]It also used the original dataset, without oversampling, but used class weights to address the class imbalance.There were no augmentations used throughout the training.Jerome's models used an oversampled version of the dataset.The max number of images of all classes is 762, so the rest of the classes has been oversampled to have the same number of images across all classes.Different augmentations such as rotation, width shift, height shift, shear, zoom, and horizontal flip.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jp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10.jp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11.jp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12.jp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13.jp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14.jpg" Type="http://schemas.openxmlformats.org/officeDocument/2006/relationships/image"/><Relationship Id="rId2" Target="../slideLayouts/slideLayout1.xml" Type="http://schemas.openxmlformats.org/officeDocument/2006/relationships/slideLayout"/><Relationship Id="rId3"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15.jpg" Type="http://schemas.openxmlformats.org/officeDocument/2006/relationships/image"/><Relationship Id="rId2" Target="../slideLayouts/slideLayout1.xml" Type="http://schemas.openxmlformats.org/officeDocument/2006/relationships/slideLayout"/><Relationship Id="rId3"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media/image16.jpg" Type="http://schemas.openxmlformats.org/officeDocument/2006/relationships/image"/><Relationship Id="rId2" Target="../slideLayouts/slideLayout1.xml" Type="http://schemas.openxmlformats.org/officeDocument/2006/relationships/slideLayout"/><Relationship Id="rId3"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media/image17.jpg" Type="http://schemas.openxmlformats.org/officeDocument/2006/relationships/image"/><Relationship Id="rId2" Target="../slideLayouts/slideLayout1.xml" Type="http://schemas.openxmlformats.org/officeDocument/2006/relationships/slideLayout"/><Relationship Id="rId3"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media/image18.jpg" Type="http://schemas.openxmlformats.org/officeDocument/2006/relationships/image"/><Relationship Id="rId2" Target="../slideLayouts/slideLayout1.xml" Type="http://schemas.openxmlformats.org/officeDocument/2006/relationships/slideLayout"/><Relationship Id="rId3"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media/image19.jpg" Type="http://schemas.openxmlformats.org/officeDocument/2006/relationships/image"/><Relationship Id="rId2" Target="../slideLayouts/slideLayout1.xml" Type="http://schemas.openxmlformats.org/officeDocument/2006/relationships/slideLayout"/><Relationship Id="rId3"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jp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media/image20.jpg" Type="http://schemas.openxmlformats.org/officeDocument/2006/relationships/image"/><Relationship Id="rId2" Target="../slideLayouts/slideLayout1.xml" Type="http://schemas.openxmlformats.org/officeDocument/2006/relationships/slideLayout"/><Relationship Id="rId3"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1" Target="../media/image21.jpg" Type="http://schemas.openxmlformats.org/officeDocument/2006/relationships/image"/><Relationship Id="rId2" Target="../slideLayouts/slideLayout1.xml" Type="http://schemas.openxmlformats.org/officeDocument/2006/relationships/slideLayout"/><Relationship Id="rId3" Target="../notesSlides/notesSlide21.xml" Type="http://schemas.openxmlformats.org/officeDocument/2006/relationships/notesSlide"/></Relationships>
</file>

<file path=ppt/slides/_rels/slide22.xml.rels><?xml version="1.0" encoding="UTF-8" standalone="yes"?>
<Relationships xmlns="http://schemas.openxmlformats.org/package/2006/relationships"><Relationship Id="rId1" Target="../media/image22.jpg" Type="http://schemas.openxmlformats.org/officeDocument/2006/relationships/image"/><Relationship Id="rId2" Target="../slideLayouts/slideLayout1.xml" Type="http://schemas.openxmlformats.org/officeDocument/2006/relationships/slideLayout"/><Relationship Id="rId3" Target="../notesSlides/notesSlide2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3.jp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4.jp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5.jp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6.jpg" Type="http://schemas.openxmlformats.org/officeDocument/2006/relationships/image"/><Relationship Id="rId2" Target="../slideLayouts/slideLayout1.xml" Type="http://schemas.openxmlformats.org/officeDocument/2006/relationships/slideLayout"/><Relationship Id="rId3"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7.jp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8.jp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9.jp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tmp/beautiful_ai_exports/8fc896e6-c356-49e2-bcdd-83b18073475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tmp/beautiful_ai_exports/dab83de9-0a29-4e4a-84d5-11ff7c31248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tmp/beautiful_ai_exports/b7c749b5-a772-4dcf-b367-3709dae1019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tmp/beautiful_ai_exports/6257447e-da41-4562-b076-c5169d747cb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tmp/beautiful_ai_exports/4fa4629f-8582-4b1e-9e82-f8b3aa3692f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tmp/beautiful_ai_exports/9524900e-925b-41e3-b245-0a6f0afcc996.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tmp/beautiful_ai_exports/3e328eb6-856a-4024-b995-5b2864c51a4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tmp/beautiful_ai_exports/fa317056-2341-47ff-b8f6-f67be35de923.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tmp/beautiful_ai_exports/2c8534cb-12cf-4ccc-a926-e6ba2bd0b8d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tmp/beautiful_ai_exports/84d8c564-494b-4abf-8424-7cbf0c8d080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tmp/beautiful_ai_exports/d7e28f3a-c1d3-4195-aa5b-c327e18b500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tmp/beautiful_ai_exports/24c17b3e-3548-4cea-a876-489651c3922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tmp/beautiful_ai_exports/fb1addf8-abb7-4dd9-bd7f-20b1d4fb3e0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tmp/beautiful_ai_exports/f98a1c1d-ca37-4b71-b6f8-f4d8fa084286.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tmp/beautiful_ai_exports/97a343bc-f109-4fb8-a8a7-a4489dddebee.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tmp/beautiful_ai_exports/abad4749-d93a-4f6d-a30b-1e57d5029d9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tmp/beautiful_ai_exports/d022e2cf-777c-4189-b4d1-f7d99f588de6.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tmp/beautiful_ai_exports/38f6533b-ef6c-4f65-a95a-b72e587ad2b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tmp/beautiful_ai_exports/1031fb47-5a6a-4b43-b548-a90dc206290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tmp/beautiful_ai_exports/64980fab-974b-49a5-a41e-a1fd85a4d91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tmp/beautiful_ai_exports/2525d693-7894-4a2d-ad23-291917a97f8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tmp/beautiful_ai_exports/6edc09d4-3c96-4962-9b6f-30c9492f1b46.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2024-11-08T18:52:12.516Z</dcterms:created>
  <dcterms:modified xsi:type="dcterms:W3CDTF">2024-11-08T18:52:12.516Z</dcterms:modified>
</cp:coreProperties>
</file>